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69" r:id="rId5"/>
    <p:sldId id="270" r:id="rId6"/>
    <p:sldId id="272" r:id="rId7"/>
    <p:sldId id="275" r:id="rId8"/>
    <p:sldId id="274" r:id="rId9"/>
    <p:sldId id="261" r:id="rId10"/>
    <p:sldId id="265" r:id="rId11"/>
    <p:sldId id="276" r:id="rId12"/>
    <p:sldId id="277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787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457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257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023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006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11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01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87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30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495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87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B30A-BC94-4296-A3D8-7FE08A6DB8FA}" type="datetimeFigureOut">
              <a:rPr lang="lt-LT" smtClean="0"/>
              <a:pPr/>
              <a:t>2016.10.17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ADE2-C474-4EF2-8A77-C2BF05D1073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429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t/url?sa=i&amp;rct=j&amp;q=&amp;esrc=s&amp;source=images&amp;cd=&amp;cad=rja&amp;uact=8&amp;ved=0ahUKEwiN7PqQ7trPAhVF1SwKHWwGDkMQjRwIBw&amp;url=http://www.clipartbest.com/sticky-notes-png&amp;psig=AFQjCNEyqMrdNAwz2LY5jPENX6an9zE-aw&amp;ust=147655391577173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://www.google.lt/url?sa=i&amp;rct=j&amp;q=&amp;esrc=s&amp;source=images&amp;cd=&amp;cad=rja&amp;uact=8&amp;ved=0ahUKEwj04OG37trPAhVpKpoKHT5oCCsQjRwIBw&amp;url=http://clipartsign.com/image/23873/&amp;psig=AFQjCNEyqMrdNAwz2LY5jPENX6an9zE-aw&amp;ust=1476553915771738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ttern-wallpaper-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832648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p3d extrusionH="57150">
              <a:bevelT w="38100" h="38100" prst="slope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/>
                <a:ea typeface="Calibri"/>
                <a:cs typeface="Times New Roman"/>
              </a:rPr>
              <a:t>M</a:t>
            </a:r>
            <a:r>
              <a:rPr lang="lt-L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/>
                <a:ea typeface="Calibri"/>
                <a:cs typeface="Times New Roman"/>
              </a:rPr>
              <a:t>etodinė savaitė </a:t>
            </a:r>
            <a:r>
              <a:rPr lang="lt-LT" sz="3600" dirty="0">
                <a:solidFill>
                  <a:schemeClr val="tx2">
                    <a:lumMod val="40000"/>
                    <a:lumOff val="60000"/>
                  </a:schemeClr>
                </a:solidFill>
                <a:ea typeface="Calibri"/>
                <a:cs typeface="Times New Roman"/>
              </a:rPr>
              <a:t> </a:t>
            </a:r>
            <a:br>
              <a:rPr lang="lt-LT" sz="3600" dirty="0">
                <a:solidFill>
                  <a:schemeClr val="tx2">
                    <a:lumMod val="40000"/>
                    <a:lumOff val="60000"/>
                  </a:schemeClr>
                </a:solidFill>
                <a:ea typeface="Calibri"/>
                <a:cs typeface="Times New Roman"/>
              </a:rPr>
            </a:br>
            <a:r>
              <a:rPr lang="lt-L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/>
                <a:cs typeface="Times New Roman"/>
              </a:rPr>
              <a:t>skirta  mokinių, turinčių specialiųjų ugdymosi poreikių, </a:t>
            </a:r>
            <a:r>
              <a:rPr lang="lt-L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/>
                <a:ea typeface="Calibri"/>
                <a:cs typeface="Times New Roman"/>
              </a:rPr>
              <a:t>ugdymui Rokiškio Senamiesčio progimnazijoje</a:t>
            </a:r>
            <a:br>
              <a:rPr lang="lt-L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/>
                <a:ea typeface="Calibri"/>
                <a:cs typeface="Times New Roman"/>
              </a:rPr>
            </a:br>
            <a:r>
              <a:rPr lang="lt-LT" dirty="0" smtClean="0"/>
              <a:t> </a:t>
            </a:r>
            <a:r>
              <a:rPr lang="lt-LT" dirty="0" smtClean="0">
                <a:solidFill>
                  <a:srgbClr val="FF7C80"/>
                </a:solidFill>
                <a:latin typeface="Calisto MT" pitchFamily="18" charset="0"/>
              </a:rPr>
              <a:t>,,</a:t>
            </a:r>
            <a:r>
              <a:rPr lang="lt-LT" b="1" i="1" dirty="0" smtClean="0">
                <a:solidFill>
                  <a:srgbClr val="FF7C80"/>
                </a:solidFill>
                <a:latin typeface="Calisto MT" pitchFamily="18" charset="0"/>
              </a:rPr>
              <a:t>Pagalbos mokiniui efektyvumo ir kokybės plėtra ‘‘ </a:t>
            </a:r>
            <a:r>
              <a:rPr lang="lt-LT" b="1" i="1" dirty="0" smtClean="0">
                <a:solidFill>
                  <a:srgbClr val="FF7C80"/>
                </a:solidFill>
                <a:effectLst/>
                <a:latin typeface="Calisto MT" pitchFamily="18" charset="0"/>
                <a:ea typeface="Calibri"/>
                <a:cs typeface="Times New Roman"/>
              </a:rPr>
              <a:t/>
            </a:r>
            <a:br>
              <a:rPr lang="lt-LT" b="1" i="1" dirty="0" smtClean="0">
                <a:solidFill>
                  <a:srgbClr val="FF7C80"/>
                </a:solidFill>
                <a:effectLst/>
                <a:latin typeface="Calisto MT" pitchFamily="18" charset="0"/>
                <a:ea typeface="Calibri"/>
                <a:cs typeface="Times New Roman"/>
              </a:rPr>
            </a:br>
            <a:r>
              <a:rPr lang="lt-LT" sz="3600" dirty="0">
                <a:ea typeface="Calibri"/>
                <a:cs typeface="Times New Roman"/>
              </a:rPr>
              <a:t/>
            </a:r>
            <a:br>
              <a:rPr lang="lt-LT" sz="3600" dirty="0">
                <a:ea typeface="Calibri"/>
                <a:cs typeface="Times New Roman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68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Filmas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https://www.youtube.com/watch?v=E2t7lnq8Kg8</a:t>
            </a:r>
          </a:p>
        </p:txBody>
      </p:sp>
    </p:spTree>
    <p:extLst>
      <p:ext uri="{BB962C8B-B14F-4D97-AF65-F5344CB8AC3E}">
        <p14:creationId xmlns:p14="http://schemas.microsoft.com/office/powerpoint/2010/main" val="17860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 descr="Par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015" cy="6858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pizap.com14764743437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pattern-wallpaper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Seminarai mokytojams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9218" name="Picture 2" descr="Vaizdo rezultatas pagal užklausą „sticky notes png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4104456" cy="410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1844824"/>
            <a:ext cx="280831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i="1" dirty="0" smtClean="0"/>
              <a:t>2016 -04-12</a:t>
            </a:r>
          </a:p>
          <a:p>
            <a:pPr algn="ctr">
              <a:lnSpc>
                <a:spcPct val="150000"/>
              </a:lnSpc>
            </a:pPr>
            <a:r>
              <a:rPr lang="lt-LT" i="1" dirty="0" smtClean="0"/>
              <a:t>Rokiškio PPT direktorės </a:t>
            </a:r>
          </a:p>
          <a:p>
            <a:pPr algn="ctr">
              <a:lnSpc>
                <a:spcPct val="150000"/>
              </a:lnSpc>
            </a:pPr>
            <a:r>
              <a:rPr lang="lt-LT" i="1" dirty="0" smtClean="0"/>
              <a:t>I. </a:t>
            </a:r>
            <a:r>
              <a:rPr lang="lt-LT" i="1" dirty="0" err="1" smtClean="0"/>
              <a:t>Zabulienės</a:t>
            </a:r>
            <a:r>
              <a:rPr lang="lt-LT" i="1" dirty="0" smtClean="0"/>
              <a:t> seminaras mokytojams</a:t>
            </a:r>
          </a:p>
          <a:p>
            <a:pPr algn="ctr">
              <a:lnSpc>
                <a:spcPct val="150000"/>
              </a:lnSpc>
            </a:pPr>
            <a:r>
              <a:rPr lang="lt-LT" i="1" dirty="0" smtClean="0"/>
              <a:t>,, Mokinių mokymosi motyvacijos stiprinimas“</a:t>
            </a:r>
          </a:p>
        </p:txBody>
      </p:sp>
      <p:pic>
        <p:nvPicPr>
          <p:cNvPr id="9220" name="Picture 4" descr="Vaizdo rezultatas pagal užklausą „sticky notes png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995936" y="2095500"/>
            <a:ext cx="4762500" cy="4762500"/>
          </a:xfrm>
          <a:prstGeom prst="rect">
            <a:avLst/>
          </a:prstGeom>
          <a:noFill/>
        </p:spPr>
      </p:pic>
      <p:sp>
        <p:nvSpPr>
          <p:cNvPr id="3" name="Stačiakampis 2"/>
          <p:cNvSpPr/>
          <p:nvPr/>
        </p:nvSpPr>
        <p:spPr>
          <a:xfrm>
            <a:off x="4788024" y="1916832"/>
            <a:ext cx="338437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lt-LT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lt-LT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lt-LT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lt-LT" i="1" dirty="0"/>
              <a:t>2016-04-14</a:t>
            </a:r>
          </a:p>
          <a:p>
            <a:pPr algn="ctr">
              <a:lnSpc>
                <a:spcPct val="150000"/>
              </a:lnSpc>
            </a:pPr>
            <a:r>
              <a:rPr lang="lt-LT" i="1" dirty="0"/>
              <a:t>B. </a:t>
            </a:r>
            <a:r>
              <a:rPr lang="lt-LT" i="1" dirty="0" err="1"/>
              <a:t>Tubelienės</a:t>
            </a:r>
            <a:r>
              <a:rPr lang="lt-LT" i="1" dirty="0"/>
              <a:t> </a:t>
            </a:r>
            <a:r>
              <a:rPr lang="lt-LT" i="1" dirty="0" smtClean="0"/>
              <a:t>ir L</a:t>
            </a:r>
            <a:r>
              <a:rPr lang="lt-LT" i="1" dirty="0"/>
              <a:t>. </a:t>
            </a:r>
            <a:r>
              <a:rPr lang="lt-LT" i="1" dirty="0" err="1"/>
              <a:t>Pečiūrienės</a:t>
            </a:r>
            <a:r>
              <a:rPr lang="lt-LT" i="1" dirty="0"/>
              <a:t> seminaras mokytojams  </a:t>
            </a:r>
            <a:endParaRPr lang="lt-LT" i="1" dirty="0" smtClean="0"/>
          </a:p>
          <a:p>
            <a:pPr algn="ctr">
              <a:lnSpc>
                <a:spcPct val="150000"/>
              </a:lnSpc>
            </a:pPr>
            <a:r>
              <a:rPr lang="lt-LT" i="1" dirty="0" smtClean="0"/>
              <a:t>,, </a:t>
            </a:r>
            <a:r>
              <a:rPr lang="lt-LT" i="1" dirty="0"/>
              <a:t>Pagalbos mokiniui efektyvumo ir kokybės plėtra ‘‘</a:t>
            </a:r>
          </a:p>
          <a:p>
            <a:pPr algn="ctr">
              <a:lnSpc>
                <a:spcPct val="150000"/>
              </a:lnSpc>
            </a:pPr>
            <a:endParaRPr lang="lt-LT" dirty="0"/>
          </a:p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323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113" y="-214313"/>
            <a:ext cx="10436226" cy="72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izap.com14764672305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Vartotojas\Desktop\pizap.com14764693959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artotojas\Desktop\pizap.com1476470957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artotojas\Desktop\pizap.com14764724108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Vartotojas\Desktop\pizap.com1476472798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udmila\Desktop\Metodinė savaitė Spec. poreikių 2016.04.11-15\Foto Par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3" y="0"/>
            <a:ext cx="800331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43</Words>
  <Application>Microsoft Office PowerPoint</Application>
  <PresentationFormat>Demonstracija ekrane (4:3)</PresentationFormat>
  <Paragraphs>14</Paragraphs>
  <Slides>12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Office tema</vt:lpstr>
      <vt:lpstr>Metodinė savaitė   skirta  mokinių, turinčių specialiųjų ugdymosi poreikių, ugdymui Rokiškio Senamiesčio progimnazijoje  ,,Pagalbos mokiniui efektyvumo ir kokybės plėtra ‘‘   </vt:lpstr>
      <vt:lpstr>Seminarai mokytojams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Filmas </vt:lpstr>
      <vt:lpstr>PowerPoint pristatymas</vt:lpstr>
      <vt:lpstr>PowerPoint pristatymas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Metodinė savaitė   skirta  mokinių, turinčių specialiųjų ugdymosi poreikių, ugdymui Rokiškio Senamiesčio progimnazijoje </dc:title>
  <dc:creator>admin</dc:creator>
  <cp:lastModifiedBy>admin</cp:lastModifiedBy>
  <cp:revision>24</cp:revision>
  <dcterms:created xsi:type="dcterms:W3CDTF">2016-10-10T10:50:50Z</dcterms:created>
  <dcterms:modified xsi:type="dcterms:W3CDTF">2016-10-17T08:21:56Z</dcterms:modified>
</cp:coreProperties>
</file>